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4297" r:id="rId1"/>
  </p:sldMasterIdLst>
  <p:notesMasterIdLst>
    <p:notesMasterId r:id="rId15"/>
  </p:notesMasterIdLst>
  <p:sldIdLst>
    <p:sldId id="314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966FF"/>
    <a:srgbClr val="9900FF"/>
    <a:srgbClr val="B400B4"/>
    <a:srgbClr val="990099"/>
    <a:srgbClr val="9933FF"/>
    <a:srgbClr val="6600CC"/>
    <a:srgbClr val="CC66FF"/>
    <a:srgbClr val="9900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8265" autoAdjust="0"/>
    <p:restoredTop sz="91429" autoAdjust="0"/>
  </p:normalViewPr>
  <p:slideViewPr>
    <p:cSldViewPr>
      <p:cViewPr varScale="1">
        <p:scale>
          <a:sx n="79" d="100"/>
          <a:sy n="79" d="100"/>
        </p:scale>
        <p:origin x="98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14A55D-536D-435C-B086-D99F2FD1EEF2}" type="datetimeFigureOut">
              <a:rPr lang="en-US" altLang="en-US"/>
              <a:pPr>
                <a:defRPr/>
              </a:pPr>
              <a:t>10/6/2019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6DCA8B-D2E8-484E-A927-CA90C26CC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857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1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</p:grpSp>
        <p:pic>
          <p:nvPicPr>
            <p:cNvPr id="6" name="Picture 6" descr="A:\grapes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9" name="Rectangle 21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  <p:sp>
            <p:nvSpPr>
              <p:cNvPr id="10" name="Rectangle 22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</p:grpSp>
        <p:sp>
          <p:nvSpPr>
            <p:cNvPr id="8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0">
                <a:solidFill>
                  <a:srgbClr val="FF00FF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 kumimoji="0">
                <a:solidFill>
                  <a:srgbClr val="660066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按一下以編輯母片次標題樣式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fld id="{9D5B07D1-FF93-443E-A3E7-C62FCC8DFBB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51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2DD9D-FB50-4C0D-A2AC-082382CA0A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25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04321-5BB2-45D1-AB50-EB1C5703EC6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997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A9A5A-11FD-453D-B249-668B7244623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97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A8DE-D8D1-4D40-8701-F754B4A1B7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13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32645-7AC4-42BF-8C8E-7ADF4AC653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69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BEA36-05A9-4AAB-B1EF-C395E082F2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7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21D08-781A-4320-82BE-7A8F9F9DFA2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380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CEBD6-CEFD-498F-9234-9660B8BA488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59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C243B-51C3-42C2-A57C-37E3F88E32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585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CED21-C9EF-4E62-93C3-33FA73D421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190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039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  <p:sp>
            <p:nvSpPr>
              <p:cNvPr id="1040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1034" name="Picture 7" descr="A:\grapes.GIF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035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1037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kumimoji="1" lang="zh-TW" altLang="en-US"/>
                </a:p>
              </p:txBody>
            </p:sp>
            <p:sp>
              <p:nvSpPr>
                <p:cNvPr id="1038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kumimoji="1" lang="zh-TW" altLang="en-US"/>
                </a:p>
              </p:txBody>
            </p:sp>
          </p:grpSp>
          <p:sp>
            <p:nvSpPr>
              <p:cNvPr id="1036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kumimoji="1" lang="zh-TW" altLang="en-US"/>
              </a:p>
            </p:txBody>
          </p:sp>
        </p:grpSp>
      </p:grp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按一下以編輯母片本文樣式</a:t>
            </a:r>
          </a:p>
          <a:p>
            <a:pPr lvl="1"/>
            <a:r>
              <a:rPr lang="zh-TW" altLang="en-US"/>
              <a:t>第二階層</a:t>
            </a:r>
          </a:p>
          <a:p>
            <a:pPr lvl="2"/>
            <a:r>
              <a:rPr lang="zh-TW" altLang="en-US"/>
              <a:t>第三階層</a:t>
            </a:r>
          </a:p>
          <a:p>
            <a:pPr lvl="3"/>
            <a:r>
              <a:rPr lang="zh-TW" altLang="en-US"/>
              <a:t>第四階層</a:t>
            </a:r>
          </a:p>
          <a:p>
            <a:pPr lvl="4"/>
            <a:r>
              <a:rPr lang="zh-TW" altLang="en-US"/>
              <a:t>第五階層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E1B645D4-5B4A-4C7D-A438-A84CDF32F4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797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4298" r:id="rId1"/>
    <p:sldLayoutId id="2147514299" r:id="rId2"/>
    <p:sldLayoutId id="2147514300" r:id="rId3"/>
    <p:sldLayoutId id="2147514301" r:id="rId4"/>
    <p:sldLayoutId id="2147514302" r:id="rId5"/>
    <p:sldLayoutId id="2147514303" r:id="rId6"/>
    <p:sldLayoutId id="2147514304" r:id="rId7"/>
    <p:sldLayoutId id="2147514305" r:id="rId8"/>
    <p:sldLayoutId id="2147514306" r:id="rId9"/>
    <p:sldLayoutId id="2147514307" r:id="rId10"/>
    <p:sldLayoutId id="21475143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95400"/>
            <a:ext cx="77724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祢就是太初神的道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至高主与神同在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在造物中隐藏祢荣耀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今显明在基督里</a:t>
            </a:r>
            <a:endParaRPr lang="zh-TW" altLang="en-US" sz="3600" b="1" dirty="0">
              <a:latin typeface="+mj-ea"/>
              <a:ea typeface="+mj-ea"/>
              <a:cs typeface="全真楷書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4233863"/>
            <a:ext cx="7620000" cy="22463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 were the Word at the beginning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One With God the Lord Most High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Your hidden glory in creation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Now revealed in You our Christ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660066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07AC4770-1C7A-4C55-AA75-3EEDDC3FF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447592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新細明體"/>
                <a:ea typeface="新細明體"/>
                <a:cs typeface="全真圓新書"/>
              </a:rPr>
              <a:t>何等荣美的名</a:t>
            </a:r>
            <a:endParaRPr kumimoji="1" lang="zh-TW" altLang="en-US" sz="4000" b="0" i="0" u="none" strike="noStrike" kern="0" cap="none" spc="0" normalizeH="0" baseline="0" noProof="0" dirty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Times New Roman"/>
              <a:ea typeface="新細明體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79577"/>
            <a:ext cx="8597348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我王耶稣基督圣名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无一事物相比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耶稣的圣名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1262269" y="4336702"/>
            <a:ext cx="7620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 Name of Jesus Christ my King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Nothing compares to this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1976242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564" y="1003852"/>
            <a:ext cx="8825947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祢无所匹敌</a:t>
            </a:r>
            <a:r>
              <a:rPr lang="en-US" altLang="zh-CN" sz="3600" b="1" dirty="0">
                <a:latin typeface="+mj-ea"/>
                <a:ea typeface="+mj-ea"/>
                <a:cs typeface="全真楷書"/>
              </a:rPr>
              <a:t>, </a:t>
            </a:r>
            <a:r>
              <a:rPr lang="zh-CN" altLang="en-US" sz="3600" b="1" dirty="0">
                <a:latin typeface="+mj-ea"/>
                <a:ea typeface="+mj-ea"/>
                <a:cs typeface="全真楷書"/>
              </a:rPr>
              <a:t>祢无人相比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耶稣掌权直到永远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国度属于祢</a:t>
            </a:r>
            <a:r>
              <a:rPr lang="en-US" altLang="zh-CN" sz="3600" b="1" dirty="0">
                <a:latin typeface="+mj-ea"/>
                <a:ea typeface="+mj-ea"/>
                <a:cs typeface="全真楷書"/>
              </a:rPr>
              <a:t>, </a:t>
            </a:r>
            <a:r>
              <a:rPr lang="zh-CN" altLang="en-US" sz="3600" b="1" dirty="0">
                <a:latin typeface="+mj-ea"/>
                <a:ea typeface="+mj-ea"/>
                <a:cs typeface="全真楷書"/>
              </a:rPr>
              <a:t>荣耀属于祢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超乎一切我主圣名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874643" y="4187616"/>
            <a:ext cx="7620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 have no rival, You have no equal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Now and forever, Our God reigns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Yours is the Kingdom, Yours is the glory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Yours is the Name, above all names</a:t>
            </a:r>
          </a:p>
        </p:txBody>
      </p:sp>
    </p:spTree>
    <p:extLst>
      <p:ext uri="{BB962C8B-B14F-4D97-AF65-F5344CB8AC3E}">
        <p14:creationId xmlns:p14="http://schemas.microsoft.com/office/powerpoint/2010/main" val="725539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3061" y="1712843"/>
            <a:ext cx="77724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1133061" y="3422302"/>
            <a:ext cx="7620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660066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564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79577"/>
            <a:ext cx="8597348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我王耶稣基督圣名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无一事物相比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耶稣的圣名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1262269" y="4336702"/>
            <a:ext cx="7620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 Name of Jesus Christ my King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Nothing compares to this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3126605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3061" y="1712843"/>
            <a:ext cx="77724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1133061" y="3422302"/>
            <a:ext cx="7620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660066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79577"/>
            <a:ext cx="8597348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我王耶稣基督圣名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无一事物相比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耶稣的圣名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1262269" y="4336702"/>
            <a:ext cx="7620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 Name of Jesus Christ my King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Nothing compares to this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136264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6861" y="1078097"/>
            <a:ext cx="77724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为了与我们同享天堂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祢带着天国降临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我罪虽重 但祢爱更深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我们永远不分离</a:t>
            </a:r>
          </a:p>
        </p:txBody>
      </p:sp>
      <p:sp>
        <p:nvSpPr>
          <p:cNvPr id="3" name="Rectangle 2"/>
          <p:cNvSpPr/>
          <p:nvPr/>
        </p:nvSpPr>
        <p:spPr>
          <a:xfrm>
            <a:off x="1209261" y="3964021"/>
            <a:ext cx="7620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 didn't want heaven without us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So Jesus, You brought heaven down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My sin was great, Your love was greater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could separate us now</a:t>
            </a:r>
          </a:p>
        </p:txBody>
      </p:sp>
    </p:spTree>
    <p:extLst>
      <p:ext uri="{BB962C8B-B14F-4D97-AF65-F5344CB8AC3E}">
        <p14:creationId xmlns:p14="http://schemas.microsoft.com/office/powerpoint/2010/main" val="269297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3061" y="1712843"/>
            <a:ext cx="77724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1133061" y="3422302"/>
            <a:ext cx="7620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660066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037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79577"/>
            <a:ext cx="8597348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我王耶稣基督圣名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无一事物相比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耶稣的圣名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1262269" y="4336702"/>
            <a:ext cx="7620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 Name of Jesus Christ my King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Nothing compares to this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385363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471" y="993841"/>
            <a:ext cx="8835886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死困不住祢</a:t>
            </a:r>
            <a:r>
              <a:rPr lang="en-US" altLang="zh-CN" sz="3600" b="1" dirty="0">
                <a:latin typeface="+mj-ea"/>
                <a:ea typeface="+mj-ea"/>
                <a:cs typeface="全真楷書"/>
              </a:rPr>
              <a:t>, </a:t>
            </a:r>
            <a:r>
              <a:rPr lang="zh-CN" altLang="en-US" sz="3600" b="1" dirty="0">
                <a:latin typeface="+mj-ea"/>
                <a:ea typeface="+mj-ea"/>
                <a:cs typeface="全真楷書"/>
              </a:rPr>
              <a:t>幔子已挪去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罪和阴间屈服于祢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与天堂欢庆</a:t>
            </a:r>
            <a:r>
              <a:rPr lang="en-US" altLang="zh-CN" sz="3600" b="1" dirty="0">
                <a:latin typeface="+mj-ea"/>
                <a:ea typeface="+mj-ea"/>
                <a:cs typeface="全真楷書"/>
              </a:rPr>
              <a:t>,</a:t>
            </a:r>
            <a:r>
              <a:rPr lang="zh-CN" altLang="en-US" sz="3600" b="1" dirty="0">
                <a:latin typeface="+mj-ea"/>
                <a:ea typeface="+mj-ea"/>
                <a:cs typeface="全真楷書"/>
              </a:rPr>
              <a:t>祢荣耀显明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死里复活祢得胜利</a:t>
            </a:r>
          </a:p>
        </p:txBody>
      </p:sp>
      <p:sp>
        <p:nvSpPr>
          <p:cNvPr id="3" name="Rectangle 2"/>
          <p:cNvSpPr/>
          <p:nvPr/>
        </p:nvSpPr>
        <p:spPr>
          <a:xfrm>
            <a:off x="1025388" y="3919068"/>
            <a:ext cx="79380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Death could not hold You, the veil tore before You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 silenced the boast, of sin and grave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The heavens are roaring, the praise of Your glory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For You are raised to life again</a:t>
            </a:r>
          </a:p>
        </p:txBody>
      </p:sp>
    </p:spTree>
    <p:extLst>
      <p:ext uri="{BB962C8B-B14F-4D97-AF65-F5344CB8AC3E}">
        <p14:creationId xmlns:p14="http://schemas.microsoft.com/office/powerpoint/2010/main" val="179931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564" y="1003852"/>
            <a:ext cx="8825947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祢无所匹敌</a:t>
            </a:r>
            <a:r>
              <a:rPr lang="en-US" altLang="zh-CN" sz="3600" b="1" dirty="0">
                <a:latin typeface="+mj-ea"/>
                <a:ea typeface="+mj-ea"/>
                <a:cs typeface="全真楷書"/>
              </a:rPr>
              <a:t>, </a:t>
            </a:r>
            <a:r>
              <a:rPr lang="zh-CN" altLang="en-US" sz="3600" b="1" dirty="0">
                <a:latin typeface="+mj-ea"/>
                <a:ea typeface="+mj-ea"/>
                <a:cs typeface="全真楷書"/>
              </a:rPr>
              <a:t>祢无人相比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耶稣掌权直到永远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国度属于祢</a:t>
            </a:r>
            <a:r>
              <a:rPr lang="en-US" altLang="zh-CN" sz="3600" b="1" dirty="0">
                <a:latin typeface="+mj-ea"/>
                <a:ea typeface="+mj-ea"/>
                <a:cs typeface="全真楷書"/>
              </a:rPr>
              <a:t>, </a:t>
            </a:r>
            <a:r>
              <a:rPr lang="zh-CN" altLang="en-US" sz="3600" b="1" dirty="0">
                <a:latin typeface="+mj-ea"/>
                <a:ea typeface="+mj-ea"/>
                <a:cs typeface="全真楷書"/>
              </a:rPr>
              <a:t>荣耀属于祢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超乎一切我主圣名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874643" y="4187616"/>
            <a:ext cx="7620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 have no rival, You have no equal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Now and forever, Our God reigns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Yours is the Kingdom, Yours is the glory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Yours is the Name, above all names</a:t>
            </a:r>
          </a:p>
        </p:txBody>
      </p:sp>
    </p:spTree>
    <p:extLst>
      <p:ext uri="{BB962C8B-B14F-4D97-AF65-F5344CB8AC3E}">
        <p14:creationId xmlns:p14="http://schemas.microsoft.com/office/powerpoint/2010/main" val="2294243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33061" y="89452"/>
            <a:ext cx="4475922" cy="914400"/>
          </a:xfrm>
        </p:spPr>
        <p:txBody>
          <a:bodyPr/>
          <a:lstStyle/>
          <a:p>
            <a:pPr eaLnBrk="1" hangingPunct="1"/>
            <a:r>
              <a:rPr lang="zh-CN" altLang="en-US" sz="4000" b="1" dirty="0">
                <a:solidFill>
                  <a:srgbClr val="C00000"/>
                </a:solidFill>
                <a:latin typeface="+mj-ea"/>
                <a:cs typeface="全真圓新書"/>
              </a:rPr>
              <a:t>何等荣美的名</a:t>
            </a:r>
            <a:endParaRPr lang="zh-TW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3061" y="1712843"/>
            <a:ext cx="7772400" cy="2667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  <a:p>
            <a:pPr algn="ctr" eaLnBrk="1" hangingPunct="1">
              <a:buFontTx/>
              <a:buNone/>
            </a:pPr>
            <a:r>
              <a:rPr lang="zh-CN" altLang="en-US" sz="3600" b="1" dirty="0">
                <a:latin typeface="+mj-ea"/>
                <a:ea typeface="+mj-ea"/>
                <a:cs typeface="全真楷書"/>
              </a:rPr>
              <a:t>这是何等荣美的名</a:t>
            </a:r>
          </a:p>
        </p:txBody>
      </p:sp>
      <p:sp>
        <p:nvSpPr>
          <p:cNvPr id="3" name="Rectangle 2"/>
          <p:cNvSpPr/>
          <p:nvPr/>
        </p:nvSpPr>
        <p:spPr>
          <a:xfrm>
            <a:off x="1133061" y="3422302"/>
            <a:ext cx="7620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t>What a beautiful Name it is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660066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660066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377405"/>
      </p:ext>
    </p:extLst>
  </p:cSld>
  <p:clrMapOvr>
    <a:masterClrMapping/>
  </p:clrMapOvr>
</p:sld>
</file>

<file path=ppt/theme/theme1.xml><?xml version="1.0" encoding="utf-8"?>
<a:theme xmlns:a="http://schemas.openxmlformats.org/drawingml/2006/main" name="Blush">
  <a:themeElements>
    <a:clrScheme name="Blush 2">
      <a:dk1>
        <a:srgbClr val="660066"/>
      </a:dk1>
      <a:lt1>
        <a:srgbClr val="FFFFFF"/>
      </a:lt1>
      <a:dk2>
        <a:srgbClr val="FF00FF"/>
      </a:dk2>
      <a:lt2>
        <a:srgbClr val="FFCC99"/>
      </a:lt2>
      <a:accent1>
        <a:srgbClr val="99FF99"/>
      </a:accent1>
      <a:accent2>
        <a:srgbClr val="CC66FF"/>
      </a:accent2>
      <a:accent3>
        <a:srgbClr val="FFFFFF"/>
      </a:accent3>
      <a:accent4>
        <a:srgbClr val="560056"/>
      </a:accent4>
      <a:accent5>
        <a:srgbClr val="CAFFCA"/>
      </a:accent5>
      <a:accent6>
        <a:srgbClr val="B95CE7"/>
      </a:accent6>
      <a:hlink>
        <a:srgbClr val="FF99CC"/>
      </a:hlink>
      <a:folHlink>
        <a:srgbClr val="006600"/>
      </a:folHlink>
    </a:clrScheme>
    <a:fontScheme name="Blush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Blush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sh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11491</TotalTime>
  <Words>669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新細明體</vt:lpstr>
      <vt:lpstr>Calibri</vt:lpstr>
      <vt:lpstr>Times New Roman</vt:lpstr>
      <vt:lpstr>全真圓新書</vt:lpstr>
      <vt:lpstr>全真楷書</vt:lpstr>
      <vt:lpstr>Blush</vt:lpstr>
      <vt:lpstr>PowerPoint Presentation</vt:lpstr>
      <vt:lpstr>何等荣美的名</vt:lpstr>
      <vt:lpstr>何等荣美的名</vt:lpstr>
      <vt:lpstr>何等荣美的名</vt:lpstr>
      <vt:lpstr>何等荣美的名</vt:lpstr>
      <vt:lpstr>何等荣美的名</vt:lpstr>
      <vt:lpstr>何等荣美的名</vt:lpstr>
      <vt:lpstr>何等荣美的名</vt:lpstr>
      <vt:lpstr>何等荣美的名</vt:lpstr>
      <vt:lpstr>何等荣美的名</vt:lpstr>
      <vt:lpstr>何等荣美的名</vt:lpstr>
      <vt:lpstr>何等荣美的名</vt:lpstr>
      <vt:lpstr>何等荣美的名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740</cp:revision>
  <dcterms:created xsi:type="dcterms:W3CDTF">1999-09-19T02:56:02Z</dcterms:created>
  <dcterms:modified xsi:type="dcterms:W3CDTF">2019-10-07T01:07:42Z</dcterms:modified>
</cp:coreProperties>
</file>